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F1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reverse-on-te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548640"/>
            <a:ext cx="1554480" cy="10367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2960" y="2606040"/>
            <a:ext cx="10515600" cy="1463040"/>
          </a:xfrm>
          <a:prstGeom prst="rect">
            <a:avLst/>
          </a:prstGeom>
          <a:noFill/>
        </p:spPr>
        <p:txBody>
          <a:bodyPr wrap="square" anchor="b" lIns="0" rIns="0" tIns="0" bIns="0">
            <a:noAutofit/>
          </a:bodyPr>
          <a:lstStyle/>
          <a:p>
            <a:pPr algn="l"/>
            <a:r>
              <a:rPr sz="4400" b="1" i="0">
                <a:solidFill>
                  <a:srgbClr val="F6F4EF"/>
                </a:solidFill>
                <a:latin typeface="Manrope"/>
                <a:ea typeface="Manrope"/>
                <a:cs typeface="Manrope"/>
              </a:rPr>
              <a:t>Presentation Title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4160520"/>
            <a:ext cx="822960" cy="54864"/>
          </a:xfrm>
          <a:prstGeom prst="rect">
            <a:avLst/>
          </a:prstGeom>
          <a:solidFill>
            <a:srgbClr val="E0A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60" y="4343400"/>
            <a:ext cx="9601200" cy="640080"/>
          </a:xfrm>
          <a:prstGeom prst="rect">
            <a:avLst/>
          </a:prstGeom>
          <a:noFill/>
        </p:spPr>
        <p:txBody>
          <a:bodyPr wrap="square" anchor="t" lIns="0" rIns="0" tIns="0" bIns="0">
            <a:noAutofit/>
          </a:bodyPr>
          <a:lstStyle/>
          <a:p>
            <a:pPr algn="l"/>
            <a:r>
              <a:rPr sz="1800" b="0" i="0">
                <a:solidFill>
                  <a:srgbClr val="B7C4C2"/>
                </a:solidFill>
                <a:latin typeface="Manrope"/>
                <a:ea typeface="Manrope"/>
                <a:cs typeface="Manrope"/>
              </a:rPr>
              <a:t>Subtitle, presenter name, or date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F1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2423160"/>
            <a:ext cx="7315200" cy="365760"/>
          </a:xfrm>
          <a:prstGeom prst="rect">
            <a:avLst/>
          </a:prstGeom>
          <a:noFill/>
        </p:spPr>
        <p:txBody>
          <a:bodyPr wrap="square" anchor="t" lIns="0" rIns="0" tIns="0" bIns="0">
            <a:noAutofit/>
          </a:bodyPr>
          <a:lstStyle/>
          <a:p>
            <a:r>
              <a:rPr sz="1400" b="1" i="0" spc="150">
                <a:solidFill>
                  <a:srgbClr val="E0A23B"/>
                </a:solidFill>
                <a:latin typeface="Manrope"/>
                <a:ea typeface="Manrope"/>
                <a:cs typeface="Manrope"/>
              </a:rPr>
              <a:t>SECTION 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2788920"/>
            <a:ext cx="10058400" cy="1188720"/>
          </a:xfrm>
          <a:prstGeom prst="rect">
            <a:avLst/>
          </a:prstGeom>
          <a:noFill/>
        </p:spPr>
        <p:txBody>
          <a:bodyPr wrap="square" anchor="t" lIns="0" rIns="0" tIns="0" bIns="0">
            <a:noAutofit/>
          </a:bodyPr>
          <a:lstStyle/>
          <a:p>
            <a:r>
              <a:rPr sz="4000" b="1" i="0">
                <a:solidFill>
                  <a:srgbClr val="F6F4EF"/>
                </a:solidFill>
                <a:latin typeface="Manrope"/>
                <a:ea typeface="Manrope"/>
                <a:cs typeface="Manrope"/>
              </a:rPr>
              <a:t>Section Title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680" y="4114800"/>
            <a:ext cx="822960" cy="54864"/>
          </a:xfrm>
          <a:prstGeom prst="rect">
            <a:avLst/>
          </a:prstGeom>
          <a:solidFill>
            <a:srgbClr val="E0A2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6F4E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Picture 1" descr="primary-on-cre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502920"/>
            <a:ext cx="1188720" cy="7927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2960" y="1600200"/>
            <a:ext cx="10515600" cy="822960"/>
          </a:xfrm>
          <a:prstGeom prst="rect">
            <a:avLst/>
          </a:prstGeom>
          <a:noFill/>
        </p:spPr>
        <p:txBody>
          <a:bodyPr wrap="square" anchor="t" lIns="0" rIns="0" tIns="0" bIns="0">
            <a:noAutofit/>
          </a:bodyPr>
          <a:lstStyle/>
          <a:p>
            <a:r>
              <a:rPr sz="3200" b="1" i="0">
                <a:solidFill>
                  <a:srgbClr val="232A2A"/>
                </a:solidFill>
                <a:latin typeface="Manrope"/>
                <a:ea typeface="Manrope"/>
                <a:cs typeface="Manrope"/>
              </a:rPr>
              <a:t>Content Title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8680" y="2788920"/>
            <a:ext cx="9601200" cy="2377440"/>
          </a:xfrm>
          <a:prstGeom prst="rect">
            <a:avLst/>
          </a:prstGeom>
          <a:noFill/>
        </p:spPr>
        <p:txBody>
          <a:bodyPr wrap="square" anchor="t" lIns="0" rIns="0" tIns="0" bIns="0">
            <a:noAutofit/>
          </a:bodyPr>
          <a:lstStyle/>
          <a:p>
            <a:pPr algn="l">
              <a:spcAft>
                <a:spcPts val="1600"/>
              </a:spcAft>
            </a:pPr>
            <a:r>
              <a:rPr sz="1800" b="1" i="0">
                <a:solidFill>
                  <a:srgbClr val="E0A23B"/>
                </a:solidFill>
                <a:latin typeface="Manrope"/>
                <a:ea typeface="Manrope"/>
                <a:cs typeface="Manrope"/>
              </a:rPr>
              <a:t>—  </a:t>
            </a:r>
            <a:r>
              <a:rPr sz="1800" b="0" i="0">
                <a:solidFill>
                  <a:srgbClr val="232A2A"/>
                </a:solidFill>
                <a:latin typeface="Manrope"/>
                <a:ea typeface="Manrope"/>
                <a:cs typeface="Manrope"/>
              </a:rPr>
              <a:t>First key point</a:t>
            </a:r>
          </a:p>
          <a:p>
            <a:pPr algn="l">
              <a:spcAft>
                <a:spcPts val="1600"/>
              </a:spcAft>
            </a:pPr>
            <a:r>
              <a:rPr sz="1800" b="1" i="0">
                <a:solidFill>
                  <a:srgbClr val="E0A23B"/>
                </a:solidFill>
                <a:latin typeface="Manrope"/>
                <a:ea typeface="Manrope"/>
                <a:cs typeface="Manrope"/>
              </a:rPr>
              <a:t>—  </a:t>
            </a:r>
            <a:r>
              <a:rPr sz="1800" b="0" i="0">
                <a:solidFill>
                  <a:srgbClr val="232A2A"/>
                </a:solidFill>
                <a:latin typeface="Manrope"/>
                <a:ea typeface="Manrope"/>
                <a:cs typeface="Manrope"/>
              </a:rPr>
              <a:t>Second key point</a:t>
            </a:r>
          </a:p>
          <a:p>
            <a:pPr algn="l">
              <a:spcAft>
                <a:spcPts val="1600"/>
              </a:spcAft>
            </a:pPr>
            <a:r>
              <a:rPr sz="1800" b="1" i="0">
                <a:solidFill>
                  <a:srgbClr val="E0A23B"/>
                </a:solidFill>
                <a:latin typeface="Manrope"/>
                <a:ea typeface="Manrope"/>
                <a:cs typeface="Manrope"/>
              </a:rPr>
              <a:t>—  </a:t>
            </a:r>
            <a:r>
              <a:rPr sz="1800" b="0" i="0">
                <a:solidFill>
                  <a:srgbClr val="232A2A"/>
                </a:solidFill>
                <a:latin typeface="Manrope"/>
                <a:ea typeface="Manrope"/>
                <a:cs typeface="Manrope"/>
              </a:rPr>
              <a:t>Third key point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